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1625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31" d="100"/>
          <a:sy n="31" d="100"/>
        </p:scale>
        <p:origin x="22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0A199-6E0D-495F-B840-144E7CC7CDB6}" type="datetimeFigureOut">
              <a:rPr lang="fr-FR" smtClean="0"/>
              <a:t>05/04/2020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D8399-079A-4001-8E4C-52E80B31C5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4076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26F2-EF20-4131-994C-1D3371BE361D}" type="datetime1">
              <a:rPr lang="fr-FR" smtClean="0"/>
              <a:t>05/04/2020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3467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CC395-8BF5-4F9E-8026-A4B226B936E9}" type="datetime1">
              <a:rPr lang="fr-FR" smtClean="0"/>
              <a:t>05/04/2020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452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703C-51BB-420A-84C8-09C570223930}" type="datetime1">
              <a:rPr lang="fr-FR" smtClean="0"/>
              <a:t>05/04/2020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634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5226-6E72-4CBB-8B0D-5FDE7BF17080}" type="datetime1">
              <a:rPr lang="fr-FR" smtClean="0"/>
              <a:t>05/04/2020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696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AC606-675E-470E-AACD-7C5B0A46A539}" type="datetime1">
              <a:rPr lang="fr-FR" smtClean="0"/>
              <a:t>05/04/2020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06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95B3-AC87-4579-B015-0B418282CC5F}" type="datetime1">
              <a:rPr lang="fr-FR" smtClean="0"/>
              <a:t>05/04/2020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439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36BFF-F122-4A59-94C0-FCF2364628CB}" type="datetime1">
              <a:rPr lang="fr-FR" smtClean="0"/>
              <a:t>05/04/2020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09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07D52-FF62-4BE9-BE70-FDAAA30D799C}" type="datetime1">
              <a:rPr lang="fr-FR" smtClean="0"/>
              <a:t>05/04/2020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9964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C5276-6D68-4FD9-B0D2-5B6222E5BC95}" type="datetime1">
              <a:rPr lang="fr-FR" smtClean="0"/>
              <a:t>05/04/2020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671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BEEE1-413E-4813-874A-8A8DB8A15591}" type="datetime1">
              <a:rPr lang="fr-FR" smtClean="0"/>
              <a:t>05/04/2020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2553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04A82-7E34-49E4-84D8-F5BD37D241EE}" type="datetime1">
              <a:rPr lang="fr-FR" smtClean="0"/>
              <a:t>05/04/2020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641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0FB78-29DD-456B-8BE5-ADF067ADB74D}" type="datetime1">
              <a:rPr lang="fr-FR" smtClean="0"/>
              <a:t>05/04/2020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4EC61-80D8-462A-ACEA-4BDFBCF6DD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71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B421AA-1737-4CE2-8D86-6A76446B5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5640"/>
            <a:ext cx="10515600" cy="1831919"/>
          </a:xfrm>
        </p:spPr>
        <p:txBody>
          <a:bodyPr>
            <a:prstTxWarp prst="textWave4">
              <a:avLst/>
            </a:prstTxWarp>
          </a:bodyPr>
          <a:lstStyle/>
          <a:p>
            <a:pPr algn="ctr"/>
            <a:r>
              <a:rPr lang="fr-FR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</a:rPr>
              <a:t>Tous à la fête foraine!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E8BDAAD2-E8B4-4BE8-863E-C1F19AB59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03" y="4855778"/>
            <a:ext cx="10129497" cy="6895670"/>
          </a:xfrm>
          <a:solidFill>
            <a:srgbClr val="FF0000"/>
          </a:solidFill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745AA8B-829D-492E-B487-7EF304672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1</a:t>
            </a:fld>
            <a:endParaRPr lang="fr-FR"/>
          </a:p>
        </p:txBody>
      </p:sp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A67E7396-935C-4F57-8666-703B4962D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4251" y="12294867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93071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6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72449EF-716C-439C-AB58-EE274A9F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10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817627-1155-4DE9-A081-B7CE8837261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79714" y="1763486"/>
            <a:ext cx="10058399" cy="11723913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0DA4587D-2826-4ACB-8245-1AB822030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9366" y="13933815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88032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96B6192-0E88-49B6-B5DE-494AB4E8D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11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F8338D-CDC2-46CF-BE7A-AABA20825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587" y="2808514"/>
            <a:ext cx="10026841" cy="10626272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072C3BF8-AC05-452D-A551-EA12D22E4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5207" y="13939040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55742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DE0B675-E8E7-475B-ABF9-AC87CC671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12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F4AFBDB-836C-4128-A1EB-26B923360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49" y="2514600"/>
            <a:ext cx="9792237" cy="10551745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41F70F52-39F6-4B67-8921-DDBCE698B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1503" y="13457026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427137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B1C475A-4241-458A-91B9-16D4F0668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13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AEC936D-F414-41F1-B7A0-31190CFDE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14" y="2710543"/>
            <a:ext cx="10439146" cy="11038114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9A402358-4B50-4C15-9730-AAF419660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7287" y="13798182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46211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9736299-9BAA-4EE6-93DF-C95078D8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14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881999-EF77-442A-AA15-A5B27F65B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120" y="2514600"/>
            <a:ext cx="10256680" cy="11517549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EBD4F7FF-058E-429A-A288-2F34B9C15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0660" y="14269252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51800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4C565E0-EE1D-4AD0-ABAB-BBD12717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15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3B943D4-BD42-430C-8102-F3901E682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402" y="2612571"/>
            <a:ext cx="10183398" cy="11402839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8E8053D9-13DB-452E-B006-AB7D9AFB6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14323945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23011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AF52F5F-0274-49F9-BA4D-18A9CF363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16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34CA73-2702-4B86-B016-845144170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019" y="2220686"/>
            <a:ext cx="10109751" cy="11630323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4D25C1AB-F3AB-4B1A-9D36-B20942284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4873" y="14021027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402736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438ADF2-9C66-4C8E-9A59-6C855235C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17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3B971A-C1F3-4542-BCD5-61966C582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86" y="2351314"/>
            <a:ext cx="10320514" cy="11775970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58015329-75EC-486E-B424-DD1F053B6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7115" y="14348351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78810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8CB7A4-AC34-466E-AE24-DBD9173FE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18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912939C-42E4-4578-A7F9-6B837FA66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97" y="2253343"/>
            <a:ext cx="10597243" cy="11560628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2D5AC5B9-8594-441E-843C-D79491375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9518" y="13830839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93156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2C7005-C1C1-489A-B89E-D1E2273B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19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2B74348-387E-4CD0-B337-19FAD3EAF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296" y="2481943"/>
            <a:ext cx="10220504" cy="11627843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056BA13A-1736-4056-A01F-3BF365E22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54058" y="14283547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61589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55EBD49-B055-4BE2-9D9C-6231923EE67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82565" y="2121338"/>
            <a:ext cx="10026869" cy="12013324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AE32E8-13F0-4DB5-95F3-C82F4D20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2</a:t>
            </a:fld>
            <a:endParaRPr lang="fr-FR"/>
          </a:p>
        </p:txBody>
      </p:sp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E980AE3C-3E4D-4ED7-AFD9-712108CB8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199" y="14295985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72390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285E089-A9C2-4D6C-9B3C-E5271AFB3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20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92C6605-2004-4EDD-8759-46EAE3D1D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916" y="2579914"/>
            <a:ext cx="10408884" cy="11211110"/>
          </a:xfrm>
          <a:prstGeom prst="rect">
            <a:avLst/>
          </a:prstGeom>
        </p:spPr>
      </p:pic>
      <p:pic>
        <p:nvPicPr>
          <p:cNvPr id="4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492D6243-D78E-4667-99D1-25F596CBA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4558" y="13689424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36141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7D1B13C-1CC6-474E-A6D0-BCC73DBADC6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40523" y="2396359"/>
            <a:ext cx="10342179" cy="11414233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FBB012B-CF53-4775-924D-F86CE7E3E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3</a:t>
            </a:fld>
            <a:endParaRPr lang="fr-FR"/>
          </a:p>
        </p:txBody>
      </p:sp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5EF98896-E9F2-478A-B0C5-7463E3C52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1103" y="14126943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05976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7E5BB9A-8DF7-476A-A60A-140C9A719F9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72055" y="1986455"/>
            <a:ext cx="10247586" cy="11698014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432BD35-A391-4EB0-A351-4472E988E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4</a:t>
            </a:fld>
            <a:endParaRPr lang="fr-FR"/>
          </a:p>
        </p:txBody>
      </p:sp>
      <p:pic>
        <p:nvPicPr>
          <p:cNvPr id="4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A6E04B1C-14E5-41AE-93B1-C6A9B85BE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1048" y="13964745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78629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CEC87EA-3F37-4079-84B1-F6A4882B935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229710" y="2144110"/>
            <a:ext cx="10058399" cy="11351173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DFAB1CE-F480-4B32-9696-D55E8DA51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5</a:t>
            </a:fld>
            <a:endParaRPr lang="fr-FR"/>
          </a:p>
        </p:txBody>
      </p:sp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74BCC61-9570-4A16-918A-08A0D6831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3806" y="13495283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45859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EF49932-75A5-407C-B982-1A48324340C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35116" y="1734207"/>
            <a:ext cx="10089931" cy="12013323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C43DC9A-1E08-402E-A40A-DA6ECA612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6</a:t>
            </a:fld>
            <a:endParaRPr lang="fr-FR"/>
          </a:p>
        </p:txBody>
      </p:sp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AE36B974-3C4D-4C25-B9B9-B448BE067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5281" y="14216993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57546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45FAB05-8919-48C2-A457-8868AA3B6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7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3845DA-945B-4509-B2D7-84E18C6EDCB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12783" y="1879600"/>
            <a:ext cx="9966434" cy="11887200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185D8882-DB59-4530-9785-5CF083CBF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14112054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427046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8306E6B-3238-494B-8ED9-74ACA4B4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8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8D225D-593D-4386-9526-353FDCB1295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45029" y="1763486"/>
            <a:ext cx="10308771" cy="12638313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7BE18350-9348-49B0-B0F8-FFDC28DB9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9814" y="14096999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96528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5438DEA-DF9C-4438-B0A5-BE5F33479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EC61-80D8-462A-ACEA-4BDFBCF6DDD9}" type="slidenum">
              <a:rPr lang="fr-FR" smtClean="0"/>
              <a:t>9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F55FC73-AB6B-42D4-A69C-EFDA2F2E14A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273628" y="1632857"/>
            <a:ext cx="9764486" cy="11821886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3BD9A746-87D2-4153-B1E0-8E85F405D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9366" y="13651225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92805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</TotalTime>
  <Words>26</Words>
  <Application>Microsoft Office PowerPoint</Application>
  <PresentationFormat>Personnalisé</PresentationFormat>
  <Paragraphs>21</Paragraphs>
  <Slides>20</Slides>
  <Notes>0</Notes>
  <HiddenSlides>0</HiddenSlides>
  <MMClips>20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Thème Office</vt:lpstr>
      <vt:lpstr>Tous à la fête foraine!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Tous à la fête foraine!</dc:title>
  <dc:creator>Helene Bara</dc:creator>
  <cp:lastModifiedBy>Helene Bara</cp:lastModifiedBy>
  <cp:revision>29</cp:revision>
  <dcterms:created xsi:type="dcterms:W3CDTF">2020-04-04T16:44:31Z</dcterms:created>
  <dcterms:modified xsi:type="dcterms:W3CDTF">2020-04-05T11:25:35Z</dcterms:modified>
</cp:coreProperties>
</file>